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6" r:id="rId9"/>
    <p:sldId id="267" r:id="rId10"/>
    <p:sldId id="269" r:id="rId11"/>
    <p:sldId id="262" r:id="rId12"/>
    <p:sldId id="263" r:id="rId13"/>
    <p:sldId id="264" r:id="rId14"/>
    <p:sldId id="268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1184315"/>
            <a:ext cx="5860971" cy="58609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924" y="1665208"/>
            <a:ext cx="6304836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RentRide : A Vehicle Rental Platform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583924" y="4376499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dirty="0">
                <a:solidFill>
                  <a:srgbClr val="F4CAB8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                                                                  Done By</a:t>
            </a: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16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BA4DB-F857-4876-D807-543438C0CB01}"/>
              </a:ext>
            </a:extLst>
          </p:cNvPr>
          <p:cNvSpPr txBox="1"/>
          <p:nvPr/>
        </p:nvSpPr>
        <p:spPr>
          <a:xfrm>
            <a:off x="11309902" y="4911566"/>
            <a:ext cx="271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K.DINESH(192210140)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T.MANOHAR(192210122)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877496-7F6E-71D8-E7E3-53BE8B814464}"/>
              </a:ext>
            </a:extLst>
          </p:cNvPr>
          <p:cNvSpPr txBox="1"/>
          <p:nvPr/>
        </p:nvSpPr>
        <p:spPr>
          <a:xfrm>
            <a:off x="7167716" y="3687097"/>
            <a:ext cx="3200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GUDIED BY: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DR.JAYASAKTHI VELMURUGAN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8C76A-AD39-1B87-FE6C-22DA92F0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0" y="550985"/>
            <a:ext cx="14602546" cy="72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9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49260" y="1028938"/>
            <a:ext cx="647330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Reliable and Affordable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892997" y="2277666"/>
            <a:ext cx="3287554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200" b="1" dirty="0" err="1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Vechicle</a:t>
            </a: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200" b="1" dirty="0" err="1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Maintanence</a:t>
            </a: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63335" y="3119676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vehicles undergo thorough inspections and regular servicing to ensure a safe and smooth ride.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4679037" y="2063591"/>
            <a:ext cx="3715703" cy="2639854"/>
          </a:xfrm>
          <a:prstGeom prst="roundRect">
            <a:avLst>
              <a:gd name="adj" fmla="val 1217"/>
            </a:avLst>
          </a:prstGeom>
          <a:solidFill>
            <a:srgbClr val="4D1529"/>
          </a:solidFill>
          <a:ln/>
        </p:spPr>
      </p:sp>
      <p:sp>
        <p:nvSpPr>
          <p:cNvPr id="9" name="Text 5"/>
          <p:cNvSpPr/>
          <p:nvPr/>
        </p:nvSpPr>
        <p:spPr>
          <a:xfrm>
            <a:off x="4893112" y="227766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Competitive Rates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893112" y="2762845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offer transparent pricing and various package options to fit your budget and travel needs.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49260" y="4917519"/>
            <a:ext cx="3715703" cy="2283023"/>
          </a:xfrm>
          <a:prstGeom prst="roundRect">
            <a:avLst>
              <a:gd name="adj" fmla="val 1407"/>
            </a:avLst>
          </a:prstGeom>
          <a:solidFill>
            <a:srgbClr val="4D1529"/>
          </a:solidFill>
          <a:ln/>
        </p:spPr>
      </p:sp>
      <p:sp>
        <p:nvSpPr>
          <p:cNvPr id="12" name="Text 8"/>
          <p:cNvSpPr/>
          <p:nvPr/>
        </p:nvSpPr>
        <p:spPr>
          <a:xfrm>
            <a:off x="963335" y="513159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Peace of Mind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63335" y="5616773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Enjoy the confidence of renting from a reputable provider with comprehensive insurance coverage.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4679037" y="4917519"/>
            <a:ext cx="3715703" cy="2283023"/>
          </a:xfrm>
          <a:prstGeom prst="roundRect">
            <a:avLst>
              <a:gd name="adj" fmla="val 1407"/>
            </a:avLst>
          </a:prstGeom>
          <a:solidFill>
            <a:srgbClr val="4D1529"/>
          </a:solidFill>
          <a:ln/>
        </p:spPr>
      </p:sp>
      <p:sp>
        <p:nvSpPr>
          <p:cNvPr id="15" name="Text 11"/>
          <p:cNvSpPr/>
          <p:nvPr/>
        </p:nvSpPr>
        <p:spPr>
          <a:xfrm>
            <a:off x="4893112" y="5131594"/>
            <a:ext cx="290560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Eco-Friendly Options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4893112" y="5616773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our selection of hybrid and electric vehicles to minimize your environmental impact.</a:t>
            </a:r>
            <a:endParaRPr lang="en-US" sz="16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34FE76-DB86-1FEB-CA6C-4C220CF9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62" y="0"/>
            <a:ext cx="566853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244084"/>
            <a:ext cx="720113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chemeClr val="bg1"/>
                </a:solidFill>
              </a:rPr>
              <a:t>FUTURE IMPROVEMENTS:</a:t>
            </a:r>
          </a:p>
          <a:p>
            <a:pPr marL="0" indent="0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D17CE-2D42-3A8D-E76F-54A164308D59}"/>
              </a:ext>
            </a:extLst>
          </p:cNvPr>
          <p:cNvSpPr txBox="1"/>
          <p:nvPr/>
        </p:nvSpPr>
        <p:spPr>
          <a:xfrm>
            <a:off x="749260" y="2484783"/>
            <a:ext cx="1131684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In the application we try to get the multi language for everyone to use.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Improved Vehicle Maintenance &amp; Safety Standards.</a:t>
            </a: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Seamless End-to-End User Experience.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Sustainable and Electric Fleet Expansion.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Blockchain for Transparent Transactions.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496026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387858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4" name="Text 2"/>
          <p:cNvSpPr/>
          <p:nvPr/>
        </p:nvSpPr>
        <p:spPr>
          <a:xfrm>
            <a:off x="904399" y="3948113"/>
            <a:ext cx="17133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45062" y="387858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Your Ride, Your Way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45062" y="4363760"/>
            <a:ext cx="3538776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RentRide is your one-stop-shop for all your transportation needs, offering a seamless and personalized rental experience.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197912" y="387858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8" name="Text 6"/>
          <p:cNvSpPr/>
          <p:nvPr/>
        </p:nvSpPr>
        <p:spPr>
          <a:xfrm>
            <a:off x="5341144" y="3948113"/>
            <a:ext cx="19526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893713" y="387858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Explore the World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893713" y="4363760"/>
            <a:ext cx="3538776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Whether you're planning a road trip, a business trip, or a family getaway, RentRide has the perfect vehicle to get you there.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9646563" y="387858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2" name="Text 10"/>
          <p:cNvSpPr/>
          <p:nvPr/>
        </p:nvSpPr>
        <p:spPr>
          <a:xfrm>
            <a:off x="9782889" y="3948113"/>
            <a:ext cx="20895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42364" y="387858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Join the Movement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42364" y="4363760"/>
            <a:ext cx="3538776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the convenience, reliability, and affordability that RentRide provides. Start your journey with us today!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 image">
            <a:extLst>
              <a:ext uri="{FF2B5EF4-FFF2-40B4-BE49-F238E27FC236}">
                <a16:creationId xmlns:a16="http://schemas.microsoft.com/office/drawing/2014/main" id="{5894F3BF-D82F-C4C0-C233-C7FF0435B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46304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69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261360"/>
            <a:ext cx="3048000" cy="1706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9271" y="636104"/>
            <a:ext cx="7645480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50"/>
              </a:lnSpc>
              <a:buNone/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AIM AND CHALLENGES:</a:t>
            </a:r>
          </a:p>
        </p:txBody>
      </p:sp>
      <p:sp>
        <p:nvSpPr>
          <p:cNvPr id="5" name="Text 1"/>
          <p:cNvSpPr/>
          <p:nvPr/>
        </p:nvSpPr>
        <p:spPr>
          <a:xfrm>
            <a:off x="119272" y="2345636"/>
            <a:ext cx="8275468" cy="3599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The website should be easy to navigate, have clear calls to action, and be responsive on mobile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.</a:t>
            </a:r>
          </a:p>
          <a:p>
            <a:pPr algn="l">
              <a:lnSpc>
                <a:spcPts val="1650"/>
              </a:lnSpc>
            </a:pPr>
            <a:r>
              <a:rPr lang="en-US" sz="3200" b="1" i="0" dirty="0">
                <a:solidFill>
                  <a:srgbClr val="E8E8E8"/>
                </a:solidFill>
                <a:effectLst/>
                <a:latin typeface="Google Sans"/>
              </a:rPr>
              <a:t>Providing a user-friendly interface</a:t>
            </a:r>
          </a:p>
          <a:p>
            <a:pPr algn="l">
              <a:lnSpc>
                <a:spcPts val="1650"/>
              </a:lnSpc>
            </a:pPr>
            <a:endParaRPr lang="en-US" sz="3200" b="0" i="0" dirty="0">
              <a:solidFill>
                <a:srgbClr val="E8E8E8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</a:pP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The website should allow users to search for</a:t>
            </a:r>
          </a:p>
          <a:p>
            <a:pPr algn="l">
              <a:lnSpc>
                <a:spcPts val="1650"/>
              </a:lnSpc>
            </a:pPr>
            <a:endParaRPr lang="en-US" sz="3200" dirty="0">
              <a:solidFill>
                <a:schemeClr val="bg1">
                  <a:lumMod val="95000"/>
                </a:schemeClr>
              </a:solidFill>
              <a:latin typeface="Google Sans"/>
            </a:endParaRPr>
          </a:p>
          <a:p>
            <a:pPr algn="l">
              <a:lnSpc>
                <a:spcPts val="1650"/>
              </a:lnSpc>
            </a:pP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 available cars, view profiles, and book cars for a</a:t>
            </a:r>
          </a:p>
          <a:p>
            <a:pPr algn="l">
              <a:lnSpc>
                <a:spcPts val="1650"/>
              </a:lnSpc>
            </a:pPr>
            <a:endParaRPr lang="en-US" sz="3200" dirty="0">
              <a:solidFill>
                <a:schemeClr val="bg1">
                  <a:lumMod val="95000"/>
                </a:schemeClr>
              </a:solidFill>
              <a:latin typeface="Google Sans"/>
            </a:endParaRPr>
          </a:p>
          <a:p>
            <a:pPr algn="l">
              <a:lnSpc>
                <a:spcPts val="1650"/>
              </a:lnSpc>
            </a:pPr>
            <a:r>
              <a:rPr lang="en-US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Google Sans"/>
              </a:rPr>
              <a:t> specified period</a:t>
            </a:r>
          </a:p>
          <a:p>
            <a:pPr algn="l">
              <a:lnSpc>
                <a:spcPts val="1650"/>
              </a:lnSpc>
            </a:pPr>
            <a:endParaRPr lang="en-US" sz="1600" b="0" i="0" dirty="0">
              <a:solidFill>
                <a:schemeClr val="bg1">
                  <a:lumMod val="95000"/>
                </a:schemeClr>
              </a:solidFill>
              <a:effectLst/>
              <a:latin typeface="Google Sans"/>
            </a:endParaRPr>
          </a:p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533" y="2258020"/>
            <a:ext cx="4951214" cy="37134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9260" y="1052274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About RentRide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1445062" y="232779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445062" y="2812971"/>
            <a:ext cx="3019901" cy="2054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374838" y="232779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374838" y="2812971"/>
            <a:ext cx="3019901" cy="2396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33810-0FF7-05BD-2369-84C731B1B949}"/>
              </a:ext>
            </a:extLst>
          </p:cNvPr>
          <p:cNvSpPr txBox="1"/>
          <p:nvPr/>
        </p:nvSpPr>
        <p:spPr>
          <a:xfrm>
            <a:off x="602673" y="2327791"/>
            <a:ext cx="67125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>
                <a:solidFill>
                  <a:schemeClr val="bg1"/>
                </a:solidFill>
              </a:rPr>
              <a:t>RentRide</a:t>
            </a:r>
            <a:r>
              <a:rPr lang="en-US" sz="3200" dirty="0">
                <a:solidFill>
                  <a:schemeClr val="bg1"/>
                </a:solidFill>
              </a:rPr>
              <a:t> is a platform or service that allows people to rent vehicles, like cars, bikes, or scooters, for a specific period instead of owning them. It’s designed to make transportation easy and accessible for those who don't own a vehicle or need one temporarily, like for a trip or a short commute.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C5F021-9415-B6FA-6405-524042DE3FBF}"/>
              </a:ext>
            </a:extLst>
          </p:cNvPr>
          <p:cNvSpPr txBox="1"/>
          <p:nvPr/>
        </p:nvSpPr>
        <p:spPr>
          <a:xfrm>
            <a:off x="1300480" y="4836160"/>
            <a:ext cx="404368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Frontend:</a:t>
            </a:r>
            <a:endParaRPr lang="en-US" sz="3200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HTML, CSS, and JavaScript for building the responsive and visually appealing user interface.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FCF47-788A-48C0-B0D2-0074ACBB3BBF}"/>
              </a:ext>
            </a:extLst>
          </p:cNvPr>
          <p:cNvSpPr txBox="1"/>
          <p:nvPr/>
        </p:nvSpPr>
        <p:spPr>
          <a:xfrm>
            <a:off x="5709920" y="4836160"/>
            <a:ext cx="43078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Backend:</a:t>
            </a:r>
            <a:endParaRPr lang="en-US" sz="2800" dirty="0">
              <a:solidFill>
                <a:srgbClr val="FFE5E5"/>
              </a:solidFill>
              <a:latin typeface="DM Sans" pitchFamily="34" charset="0"/>
              <a:ea typeface="Dela Gothic One" pitchFamily="34" charset="-122"/>
              <a:cs typeface="Dela Gothic One" pitchFamily="34" charset="-120"/>
            </a:endParaRPr>
          </a:p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 for implementing server-side logic, handling business rules, and integrating with the database.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A0C43-F2EC-A8E0-FB2D-53A891C20197}"/>
              </a:ext>
            </a:extLst>
          </p:cNvPr>
          <p:cNvSpPr txBox="1"/>
          <p:nvPr/>
        </p:nvSpPr>
        <p:spPr>
          <a:xfrm>
            <a:off x="10281920" y="4836160"/>
            <a:ext cx="40843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Third-Party Integrations</a:t>
            </a:r>
            <a:endParaRPr lang="en-US" sz="2400" b="1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APIs and SDKs to seamlessly integrate payment gateways, shipping providers, and other essential services.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B20FD2A-1BEF-2F56-77E5-6B58672B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53"/>
            <a:ext cx="14630400" cy="27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0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601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99" y="240506"/>
            <a:ext cx="1925003" cy="19250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3656" y="2935248"/>
            <a:ext cx="5214461" cy="641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How RentRide Works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673656" y="5784056"/>
            <a:ext cx="13283089" cy="22860"/>
          </a:xfrm>
          <a:prstGeom prst="roundRect">
            <a:avLst>
              <a:gd name="adj" fmla="val 126304"/>
            </a:avLst>
          </a:prstGeom>
          <a:solidFill>
            <a:srgbClr val="662E42"/>
          </a:solidFill>
          <a:ln/>
        </p:spPr>
      </p:sp>
      <p:sp>
        <p:nvSpPr>
          <p:cNvPr id="6" name="Shape 2"/>
          <p:cNvSpPr/>
          <p:nvPr/>
        </p:nvSpPr>
        <p:spPr>
          <a:xfrm>
            <a:off x="3934777" y="5110460"/>
            <a:ext cx="22860" cy="673656"/>
          </a:xfrm>
          <a:prstGeom prst="roundRect">
            <a:avLst>
              <a:gd name="adj" fmla="val 126304"/>
            </a:avLst>
          </a:prstGeom>
          <a:solidFill>
            <a:srgbClr val="662E42"/>
          </a:solidFill>
          <a:ln/>
        </p:spPr>
      </p:sp>
      <p:sp>
        <p:nvSpPr>
          <p:cNvPr id="7" name="Shape 3"/>
          <p:cNvSpPr/>
          <p:nvPr/>
        </p:nvSpPr>
        <p:spPr>
          <a:xfrm>
            <a:off x="3729752" y="5567541"/>
            <a:ext cx="433030" cy="433030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8" name="Text 4"/>
          <p:cNvSpPr/>
          <p:nvPr/>
        </p:nvSpPr>
        <p:spPr>
          <a:xfrm>
            <a:off x="3869293" y="5630049"/>
            <a:ext cx="15394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2663071" y="3865483"/>
            <a:ext cx="256639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Search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866061" y="4301847"/>
            <a:ext cx="616053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Browse our extensive selection of vehicles and find the perfect one for your needs.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7303651" y="5783997"/>
            <a:ext cx="22860" cy="673656"/>
          </a:xfrm>
          <a:prstGeom prst="roundRect">
            <a:avLst>
              <a:gd name="adj" fmla="val 126304"/>
            </a:avLst>
          </a:prstGeom>
          <a:solidFill>
            <a:srgbClr val="662E42"/>
          </a:solidFill>
          <a:ln/>
        </p:spPr>
      </p:sp>
      <p:sp>
        <p:nvSpPr>
          <p:cNvPr id="12" name="Shape 8"/>
          <p:cNvSpPr/>
          <p:nvPr/>
        </p:nvSpPr>
        <p:spPr>
          <a:xfrm>
            <a:off x="7098625" y="5567541"/>
            <a:ext cx="433030" cy="433030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3" name="Text 9"/>
          <p:cNvSpPr/>
          <p:nvPr/>
        </p:nvSpPr>
        <p:spPr>
          <a:xfrm>
            <a:off x="7227332" y="5630049"/>
            <a:ext cx="17561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6031944" y="6650236"/>
            <a:ext cx="256639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Reserve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4234934" y="7086600"/>
            <a:ext cx="616053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Easily book your rental online through our web site, securing your vehicle for your desired dates.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0672524" y="5110460"/>
            <a:ext cx="22860" cy="673656"/>
          </a:xfrm>
          <a:prstGeom prst="roundRect">
            <a:avLst>
              <a:gd name="adj" fmla="val 126304"/>
            </a:avLst>
          </a:prstGeom>
          <a:solidFill>
            <a:srgbClr val="662E42"/>
          </a:solidFill>
          <a:ln/>
        </p:spPr>
      </p:sp>
      <p:sp>
        <p:nvSpPr>
          <p:cNvPr id="17" name="Shape 13"/>
          <p:cNvSpPr/>
          <p:nvPr/>
        </p:nvSpPr>
        <p:spPr>
          <a:xfrm>
            <a:off x="10467499" y="5567541"/>
            <a:ext cx="433030" cy="433030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8" name="Text 14"/>
          <p:cNvSpPr/>
          <p:nvPr/>
        </p:nvSpPr>
        <p:spPr>
          <a:xfrm>
            <a:off x="10590014" y="5630049"/>
            <a:ext cx="18788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9400818" y="3865483"/>
            <a:ext cx="256639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Drive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7603808" y="4301847"/>
            <a:ext cx="6160532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Pick up your vehicle at your chosen location and enjoy the freedom of the open road.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6"/>
          <p:cNvSpPr/>
          <p:nvPr/>
        </p:nvSpPr>
        <p:spPr>
          <a:xfrm>
            <a:off x="9866114" y="4243388"/>
            <a:ext cx="402859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F95A3-A8F4-34AD-AEF9-B3A89D1AA1A9}"/>
              </a:ext>
            </a:extLst>
          </p:cNvPr>
          <p:cNvSpPr txBox="1"/>
          <p:nvPr/>
        </p:nvSpPr>
        <p:spPr>
          <a:xfrm>
            <a:off x="596349" y="795130"/>
            <a:ext cx="5824330" cy="659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75"/>
              </a:lnSpc>
              <a:spcBef>
                <a:spcPts val="600"/>
              </a:spcBef>
              <a:spcAft>
                <a:spcPts val="900"/>
              </a:spcAft>
            </a:pPr>
            <a:r>
              <a:rPr lang="en-US" sz="2800" b="0" i="0" dirty="0">
                <a:solidFill>
                  <a:srgbClr val="E8E8E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of rental Vehicle's:</a:t>
            </a:r>
          </a:p>
          <a:p>
            <a:pPr marL="285750" indent="-285750" algn="l">
              <a:lnSpc>
                <a:spcPct val="150000"/>
              </a:lnSpc>
              <a:spcBef>
                <a:spcPts val="375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8E8E8"/>
                </a:solidFill>
                <a:effectLst/>
                <a:latin typeface="Google Sans"/>
              </a:rPr>
              <a:t>Flexibility</a:t>
            </a:r>
          </a:p>
          <a:p>
            <a:pPr marL="285750" indent="-285750" algn="l">
              <a:lnSpc>
                <a:spcPct val="150000"/>
              </a:lnSpc>
              <a:spcBef>
                <a:spcPts val="375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8E8E8"/>
                </a:solidFill>
                <a:effectLst/>
                <a:latin typeface="Google Sans"/>
              </a:rPr>
              <a:t>Easy booking</a:t>
            </a:r>
          </a:p>
          <a:p>
            <a:pPr marL="285750" indent="-285750" algn="l">
              <a:lnSpc>
                <a:spcPct val="150000"/>
              </a:lnSpc>
              <a:spcBef>
                <a:spcPts val="375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8E8E8"/>
                </a:solidFill>
                <a:effectLst/>
                <a:latin typeface="Google Sans"/>
              </a:rPr>
              <a:t>Comfort</a:t>
            </a:r>
          </a:p>
          <a:p>
            <a:pPr marL="285750" indent="-285750" algn="l">
              <a:lnSpc>
                <a:spcPct val="150000"/>
              </a:lnSpc>
              <a:spcBef>
                <a:spcPts val="375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8E8E8"/>
                </a:solidFill>
                <a:effectLst/>
                <a:latin typeface="Google Sans"/>
              </a:rPr>
              <a:t>Budget travel</a:t>
            </a:r>
          </a:p>
          <a:p>
            <a:pPr marL="285750" indent="-285750" algn="l">
              <a:lnSpc>
                <a:spcPct val="150000"/>
              </a:lnSpc>
              <a:spcBef>
                <a:spcPts val="375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8E8E8"/>
                </a:solidFill>
                <a:effectLst/>
                <a:latin typeface="Google Sans"/>
              </a:rPr>
              <a:t>Cost saving</a:t>
            </a:r>
          </a:p>
          <a:p>
            <a:pPr marL="285750" indent="-285750" algn="l">
              <a:lnSpc>
                <a:spcPct val="150000"/>
              </a:lnSpc>
              <a:spcBef>
                <a:spcPts val="375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8E8E8"/>
                </a:solidFill>
                <a:effectLst/>
                <a:latin typeface="Google Sans"/>
              </a:rPr>
              <a:t>Customized rental packages</a:t>
            </a:r>
          </a:p>
          <a:p>
            <a:pPr marL="285750" indent="-285750" algn="l">
              <a:lnSpc>
                <a:spcPct val="150000"/>
              </a:lnSpc>
              <a:spcBef>
                <a:spcPts val="375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8E8E8"/>
                </a:solidFill>
                <a:effectLst/>
                <a:latin typeface="Google Sans"/>
              </a:rPr>
              <a:t>Multiple cars</a:t>
            </a:r>
          </a:p>
          <a:p>
            <a:pPr marL="285750" indent="-285750" algn="l">
              <a:lnSpc>
                <a:spcPct val="150000"/>
              </a:lnSpc>
              <a:spcBef>
                <a:spcPts val="375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8E8E8"/>
                </a:solidFill>
                <a:effectLst/>
                <a:latin typeface="Google Sans"/>
              </a:rPr>
              <a:t>Better Security</a:t>
            </a:r>
          </a:p>
          <a:p>
            <a:pPr marL="285750" indent="-285750" algn="l">
              <a:lnSpc>
                <a:spcPct val="150000"/>
              </a:lnSpc>
              <a:spcBef>
                <a:spcPts val="375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8E8E8"/>
                </a:solidFill>
                <a:effectLst/>
                <a:latin typeface="Google Sans"/>
              </a:rPr>
              <a:t>Choose your car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3A1C1-39F1-614B-C2B6-270BC3CA8685}"/>
              </a:ext>
            </a:extLst>
          </p:cNvPr>
          <p:cNvSpPr txBox="1"/>
          <p:nvPr/>
        </p:nvSpPr>
        <p:spPr>
          <a:xfrm>
            <a:off x="6917635" y="795130"/>
            <a:ext cx="6301408" cy="262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DISADVANTAGES FOR  EXISTING  APPLICATIONS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Environmental Concerns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Geographical Restrictions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Limited Customization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Maintenance and Condition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769" y="2422088"/>
            <a:ext cx="4990743" cy="33854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3777" y="691991"/>
            <a:ext cx="5286494" cy="660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Rent with Ease</a:t>
            </a:r>
            <a:endParaRPr lang="en-US" sz="41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77" y="1650087"/>
            <a:ext cx="495538" cy="4955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3777" y="2343864"/>
            <a:ext cx="264318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Flexible Booking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693777" y="2793206"/>
            <a:ext cx="775644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Reserve your vehicle for as little as a few hours or as long as a few weeks.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77" y="3705106"/>
            <a:ext cx="495538" cy="49553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93777" y="4398883"/>
            <a:ext cx="276486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Convenient Locations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693777" y="4848225"/>
            <a:ext cx="775644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Pick up and drop off your rental at any of our strategically placed branches.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77" y="5760125"/>
            <a:ext cx="495538" cy="49553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93777" y="6453902"/>
            <a:ext cx="264318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24/7 Support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693777" y="6903244"/>
            <a:ext cx="7756446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friendly customer service team is available around the clock to assist you.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27CD4-511A-238F-E827-49F67450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33475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45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B79CE-4105-4DC6-247F-BE37AA9F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00150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56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551</Words>
  <Application>Microsoft Office PowerPoint</Application>
  <PresentationFormat>Custom</PresentationFormat>
  <Paragraphs>90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Brygada 1918</vt:lpstr>
      <vt:lpstr>Calibri</vt:lpstr>
      <vt:lpstr>Dela Gothic One</vt:lpstr>
      <vt:lpstr>DM Sans</vt:lpstr>
      <vt:lpstr>Google Sans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Dinesh Kumar</dc:creator>
  <cp:lastModifiedBy>Vamsi rami reddy boggula</cp:lastModifiedBy>
  <cp:revision>3</cp:revision>
  <dcterms:modified xsi:type="dcterms:W3CDTF">2024-11-13T03:10:25Z</dcterms:modified>
</cp:coreProperties>
</file>